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7"/>
  </p:normalViewPr>
  <p:slideViewPr>
    <p:cSldViewPr snapToGrid="0" snapToObjects="1">
      <p:cViewPr varScale="1">
        <p:scale>
          <a:sx n="102" d="100"/>
          <a:sy n="102" d="100"/>
        </p:scale>
        <p:origin x="1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17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bdmnCdYdEh3CXVqrO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igh_fi_1.mp4">
            <a:hlinkClick r:id="" action="ppaction://media"/>
            <a:extLst>
              <a:ext uri="{FF2B5EF4-FFF2-40B4-BE49-F238E27FC236}">
                <a16:creationId xmlns:a16="http://schemas.microsoft.com/office/drawing/2014/main" id="{C0B3E73C-F75E-304B-94B4-A93317344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lfXFHtGrm1XM6_v3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lease_5.mp4">
            <a:hlinkClick r:id="" action="ppaction://media"/>
            <a:extLst>
              <a:ext uri="{FF2B5EF4-FFF2-40B4-BE49-F238E27FC236}">
                <a16:creationId xmlns:a16="http://schemas.microsoft.com/office/drawing/2014/main" id="{95CB3754-F936-B04A-800C-A3F273F66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r6lE_1REQyr40c-S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kf6RSHn--ecOO-Qyb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life_slow.mp4">
            <a:hlinkClick r:id="" action="ppaction://media"/>
            <a:extLst>
              <a:ext uri="{FF2B5EF4-FFF2-40B4-BE49-F238E27FC236}">
                <a16:creationId xmlns:a16="http://schemas.microsoft.com/office/drawing/2014/main" id="{3BE34048-7DDA-8F4A-A864-5F97E44415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kr1czm_PfGQsyEf5t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ksLqS2aRQkuTNd83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uftweMkhRUly___r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kttVd4YDmJ_uL22tT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kvSdWdFaGI-T6Z6c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apMZH9Satha87aEhg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13</Words>
  <Application>Microsoft Macintosh PowerPoint</Application>
  <PresentationFormat>On-screen Show (16:9)</PresentationFormat>
  <Paragraphs>13</Paragraphs>
  <Slides>13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Kevin Huang</cp:lastModifiedBy>
  <cp:revision>4</cp:revision>
  <dcterms:created xsi:type="dcterms:W3CDTF">2019-03-26T16:43:50Z</dcterms:created>
  <dcterms:modified xsi:type="dcterms:W3CDTF">2019-03-26T18:08:10Z</dcterms:modified>
</cp:coreProperties>
</file>